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DRErLkcElGNNVDJ7PznWQ==" hashData="njyj1wZSCi6cRUseGNDhZkIxOuuWtF6NxeUT/Fr5Om61TeNEmGHERjyRoU1Dhhn4cnmoyY91o8TqQoXGxoF1rQ=="/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38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FDA1855E-D8A8-4B5E-B584-E7F5BF77D3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60AA1FF-C3AC-4059-9462-3AB2A853DA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41CB5-7C29-45DE-B9B9-3F21E6C979D1}" type="datetimeFigureOut">
              <a:rPr lang="zh-TW" altLang="en-US" smtClean="0"/>
              <a:t>2024/2/17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1BBF204-08A8-4392-911C-354C0AB3DA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1328F9A-3627-4DA0-8E8F-8D3BC57D44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01E5B-75E5-4E24-A5CD-B6E7E52EBA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91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C9DBF-39BB-4050-B9D5-BBA44D4AC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332EC0-2716-4E32-A8AE-6ED05DAF2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FD26EC-7717-49FF-9BCE-0BE34EE1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4F47A6-DE15-4A01-9A02-600A2568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055187-A09F-480F-A900-94A0DA2E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50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9470DF-BB10-4262-99D0-E633CA7B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0C41D7-D3D5-42F8-91A0-9C7586939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3CF392-3E5F-46F5-8384-0C907489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3D438E-0964-499D-8102-D7B68933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F0FBFC-EF9C-4857-97CC-5C09EC2B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6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720D5B4-6671-4750-8D91-824CE6689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A29FB7-76FA-4474-836C-999B487D6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AA5B3A-6583-4F7F-8EAB-240C5192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C6FC6F-941C-4A27-B3CC-8140C120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52BB22-EFC3-4813-8A1E-69A6FC91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47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EA2B2E-ED25-4651-9059-F220DC6E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0E2C75-9F4D-44E9-A175-577CB8984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E61917-77E9-427B-A797-C3808A21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A41C02-E97B-45E8-9E79-D5288254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E0BB63-0396-4C50-BD60-8E17180E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89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92291-F527-419D-A84C-FFDCD66D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7F2638-689E-4405-9E75-8521E2F0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DC2755-5AD9-4419-8352-09CB571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8EDEB7-62BD-4B7C-8FF4-971B8E3A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B6FF31-332A-4B79-98E2-F631AB92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5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400D81-38C3-407F-A596-5E2B2E06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C6B3F5-B695-4C50-A590-B6885BC65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4856F5-60D8-48AD-A317-D5AEDF147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457FEC-9BBD-417D-865A-ADA5F4B2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F2A08A-A762-4213-9B3E-EBB7C0C5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7554122-FA2A-44D7-AED2-4C8D77FF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24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065C7-F4C6-4FDC-ACE5-2A220E63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D74A40-E896-4AB7-85D8-CEDC8131F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5E5A933-CBE8-48EE-AA95-9069C5976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5B330B4-DC88-4D41-B4F5-43E7861DD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B6F724-27A9-4301-B676-023F3BDA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BD2CC71-8DB4-42C8-9D3A-35432FE6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F8BDB51-43A8-40FC-99DF-3E1D83A0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CD756D1-229D-40BA-B31A-887362FD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99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A00C1A-5C6D-40D3-85F5-67DC635C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3C81FB-1FF3-468A-9799-25ED77A6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850D5C5-254C-4F0B-88F2-D89EF633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1F908E8-6101-4E7C-AD96-5BD84DFF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00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44ED156-2F87-439D-9DE7-748FB94D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DA5B62-0B6B-42FB-863F-1E27B532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BE6F2A-96C9-4143-9B12-C1799B5B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D143956E-AAFB-4AA6-A22B-8AA7597F8F16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245" y="6254750"/>
            <a:ext cx="5477510" cy="46672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3A51133E-5493-40C8-9FCD-A2C5EBC3C0BF}"/>
              </a:ext>
            </a:extLst>
          </p:cNvPr>
          <p:cNvSpPr/>
          <p:nvPr userDrawn="1"/>
        </p:nvSpPr>
        <p:spPr>
          <a:xfrm>
            <a:off x="3239589" y="340279"/>
            <a:ext cx="27344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家課</a:t>
            </a:r>
            <a:r>
              <a:rPr lang="nl-NL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/</a:t>
            </a:r>
            <a:r>
              <a:rPr lang="zh-TW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nl-NL" altLang="zh-TW" sz="2800" dirty="0">
                <a:ea typeface="PMingLiU" panose="02020500000000000000" pitchFamily="18" charset="-120"/>
                <a:cs typeface="Arial" panose="020B0604020202020204" pitchFamily="34" charset="0"/>
              </a:rPr>
              <a:t>Huiswerk </a:t>
            </a:r>
            <a:endParaRPr lang="zh-TW" altLang="en-US" sz="280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B8BCFD86-C6BA-4B3A-8250-446B8547FA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6139" y="282699"/>
            <a:ext cx="2319968" cy="63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E0B8D-ADA6-4F8B-A2EA-40DA7AD3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AE177-76E2-433A-BC1F-A3DDFA35D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685C299-A909-45CA-A67B-917DB338E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CEBA06-E239-46A6-9221-DA093C4B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DC1C67-8990-45FF-9843-73A70183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48EBE6-9C4D-4AE9-BF43-5BD3B5D0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03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5B1685-EEE7-4432-83FE-6A321783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82EA8E-86E4-442C-8BB0-2960ECB22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C09316-DAC9-4C99-A449-920A1CA4B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0A4FBF-1CF7-4508-AA00-FF1C0987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E5228F-BC5D-44A2-B1C9-DE37A934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975FB3-C486-469B-B009-3F0A8D81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0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6319ED-CFD6-4906-A311-6A6D47F0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5B43CF-5D3C-46CC-8FC0-A54CEE2B4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DC6276-3E3B-4C54-B20B-E6B0BA79E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81F-D691-4FBD-9F58-11AB6A128402}" type="datetimeFigureOut">
              <a:rPr lang="zh-TW" altLang="en-US" smtClean="0"/>
              <a:t>2024/2/17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2F8368-4063-479D-98F8-1BE53E87C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62E8AE-41E9-4ED8-ADFD-B8FDDCC9A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9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1111A8B-FE16-4525-8C18-9E7205C2D48E}"/>
              </a:ext>
            </a:extLst>
          </p:cNvPr>
          <p:cNvSpPr/>
          <p:nvPr/>
        </p:nvSpPr>
        <p:spPr>
          <a:xfrm>
            <a:off x="5690801" y="302955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二月十七日</a:t>
            </a:r>
            <a:endParaRPr lang="zh-TW" altLang="zh-TW" sz="2800" dirty="0">
              <a:latin typeface="PMingLiU" panose="02020500000000000000" pitchFamily="18" charset="-120"/>
              <a:ea typeface="PMingLiU" panose="02020500000000000000" pitchFamily="18" charset="-120"/>
              <a:cs typeface="PMingLiU" panose="02020500000000000000" pitchFamily="18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654F7EE-C44E-42A7-BD7B-2652117C1A6C}"/>
              </a:ext>
            </a:extLst>
          </p:cNvPr>
          <p:cNvSpPr/>
          <p:nvPr/>
        </p:nvSpPr>
        <p:spPr>
          <a:xfrm>
            <a:off x="2638695" y="1341394"/>
            <a:ext cx="87347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第十五課     學溜冰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各詞語寫一行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1.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笨手笨腳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2.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留神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3.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跟斗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4.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刻苦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5.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滑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行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6.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按照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7.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指示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8.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使勁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9.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動作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10. 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敏捷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11.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爭取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12.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力爭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13.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艱辛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 4.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賽程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15.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決心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16.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勤奮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en-US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B.</a:t>
            </a:r>
            <a:r>
              <a:rPr lang="zh-TW" altLang="en-US" sz="2000" dirty="0">
                <a:latin typeface="Fayin" pitchFamily="2" charset="-128"/>
                <a:ea typeface="Fayin" pitchFamily="2" charset="-128"/>
              </a:rPr>
              <a:t>造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句： 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收集   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2.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萬里長城    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3.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下棋    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4.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成功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C.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完成第十五課作業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D.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讀默第十四課 詞語    </a:t>
            </a:r>
            <a:r>
              <a:rPr lang="zh-TW" altLang="en-US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二月二十四日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1.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下棋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2.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伯父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3.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歷史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4.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雙方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5.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取勝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6.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規則 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7.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說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明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8.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損失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9.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回合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10.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敗落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11.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失敗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12.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成功 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13.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觀察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14.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棋局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15.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變化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16.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吸取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17.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經驗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B0A88F88-3D4D-4691-BD27-8101919884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" y="0"/>
            <a:ext cx="121764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146</Words>
  <Application>Microsoft Office PowerPoint</Application>
  <PresentationFormat>寬螢幕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DFKai-SB</vt:lpstr>
      <vt:lpstr>Fayin</vt:lpstr>
      <vt:lpstr>FZZhongKai-B08</vt:lpstr>
      <vt:lpstr>PMingLiU</vt:lpstr>
      <vt:lpstr>PMingLiU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Kee-Chuen Wong</dc:creator>
  <cp:lastModifiedBy>K.C. Wong</cp:lastModifiedBy>
  <cp:revision>52</cp:revision>
  <dcterms:created xsi:type="dcterms:W3CDTF">2021-09-27T08:40:27Z</dcterms:created>
  <dcterms:modified xsi:type="dcterms:W3CDTF">2024-02-17T13:36:36Z</dcterms:modified>
</cp:coreProperties>
</file>